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15" r:id="rId3"/>
    <p:sldMasterId id="2147483739" r:id="rId4"/>
    <p:sldMasterId id="2147483763" r:id="rId5"/>
  </p:sldMasterIdLst>
  <p:sldIdLst>
    <p:sldId id="256" r:id="rId6"/>
    <p:sldId id="2147481843" r:id="rId7"/>
    <p:sldId id="2147481841" r:id="rId8"/>
    <p:sldId id="312" r:id="rId9"/>
    <p:sldId id="2076137129" r:id="rId10"/>
    <p:sldId id="2076137133" r:id="rId11"/>
    <p:sldId id="2076137134" r:id="rId12"/>
    <p:sldId id="2076137135" r:id="rId13"/>
    <p:sldId id="2076137136" r:id="rId14"/>
    <p:sldId id="343" r:id="rId15"/>
    <p:sldId id="2147481842" r:id="rId16"/>
    <p:sldId id="2147481844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400A28-1FE4-4649-A758-EB8C4F4AC1A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BB6246BA-499F-4C72-A2DC-6D72D79B70AD}">
      <dgm:prSet/>
      <dgm:spPr/>
      <dgm:t>
        <a:bodyPr/>
        <a:lstStyle/>
        <a:p>
          <a:r>
            <a:rPr lang="en-GB" b="1"/>
            <a:t>Building a Scalable Data Intelligence Platform</a:t>
          </a:r>
          <a:endParaRPr lang="en-MT"/>
        </a:p>
      </dgm:t>
    </dgm:pt>
    <dgm:pt modelId="{5A9DE469-0B9D-4EAA-BE59-507C7B93C725}" type="parTrans" cxnId="{09155D46-969A-48D0-B537-3C406CA148A4}">
      <dgm:prSet/>
      <dgm:spPr/>
      <dgm:t>
        <a:bodyPr/>
        <a:lstStyle/>
        <a:p>
          <a:endParaRPr lang="en-MT"/>
        </a:p>
      </dgm:t>
    </dgm:pt>
    <dgm:pt modelId="{A78EEC0A-7633-4DAB-974C-1CA76DE1D5D7}" type="sibTrans" cxnId="{09155D46-969A-48D0-B537-3C406CA148A4}">
      <dgm:prSet/>
      <dgm:spPr/>
      <dgm:t>
        <a:bodyPr/>
        <a:lstStyle/>
        <a:p>
          <a:endParaRPr lang="en-MT"/>
        </a:p>
      </dgm:t>
    </dgm:pt>
    <dgm:pt modelId="{CC1742FD-C1DE-4F4B-A55A-94F7A67201A9}">
      <dgm:prSet/>
      <dgm:spPr/>
      <dgm:t>
        <a:bodyPr/>
        <a:lstStyle/>
        <a:p>
          <a:r>
            <a:rPr lang="en-GB" b="1"/>
            <a:t>Unlocking Marketing Intelligence with AI Transformations in Fabric</a:t>
          </a:r>
          <a:endParaRPr lang="en-MT"/>
        </a:p>
      </dgm:t>
    </dgm:pt>
    <dgm:pt modelId="{E7E5BE16-651C-4191-B720-C4494B829BA2}" type="parTrans" cxnId="{5287AB33-0F6D-4DA1-8625-7AA0140C1C80}">
      <dgm:prSet/>
      <dgm:spPr/>
      <dgm:t>
        <a:bodyPr/>
        <a:lstStyle/>
        <a:p>
          <a:endParaRPr lang="en-MT"/>
        </a:p>
      </dgm:t>
    </dgm:pt>
    <dgm:pt modelId="{0921AFF0-F917-41B3-8016-6AB4E6BC0162}" type="sibTrans" cxnId="{5287AB33-0F6D-4DA1-8625-7AA0140C1C80}">
      <dgm:prSet/>
      <dgm:spPr/>
      <dgm:t>
        <a:bodyPr/>
        <a:lstStyle/>
        <a:p>
          <a:endParaRPr lang="en-MT"/>
        </a:p>
      </dgm:t>
    </dgm:pt>
    <dgm:pt modelId="{49970F2E-E8D1-4D3C-80F2-9DFCBC82C132}" type="pres">
      <dgm:prSet presAssocID="{CF400A28-1FE4-4649-A758-EB8C4F4AC1AB}" presName="linear" presStyleCnt="0">
        <dgm:presLayoutVars>
          <dgm:animLvl val="lvl"/>
          <dgm:resizeHandles val="exact"/>
        </dgm:presLayoutVars>
      </dgm:prSet>
      <dgm:spPr/>
    </dgm:pt>
    <dgm:pt modelId="{DEA7B8CF-A19D-4080-A11D-A35F247F18FC}" type="pres">
      <dgm:prSet presAssocID="{BB6246BA-499F-4C72-A2DC-6D72D79B70A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D49C46-5AD8-4347-A05A-6304555F09B5}" type="pres">
      <dgm:prSet presAssocID="{A78EEC0A-7633-4DAB-974C-1CA76DE1D5D7}" presName="spacer" presStyleCnt="0"/>
      <dgm:spPr/>
    </dgm:pt>
    <dgm:pt modelId="{8A5E969B-60E2-4A03-87B9-2F4796604201}" type="pres">
      <dgm:prSet presAssocID="{CC1742FD-C1DE-4F4B-A55A-94F7A67201A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803512-DBDE-404F-8FA5-C240CF55E6FC}" type="presOf" srcId="{CF400A28-1FE4-4649-A758-EB8C4F4AC1AB}" destId="{49970F2E-E8D1-4D3C-80F2-9DFCBC82C132}" srcOrd="0" destOrd="0" presId="urn:microsoft.com/office/officeart/2005/8/layout/vList2"/>
    <dgm:cxn modelId="{5287AB33-0F6D-4DA1-8625-7AA0140C1C80}" srcId="{CF400A28-1FE4-4649-A758-EB8C4F4AC1AB}" destId="{CC1742FD-C1DE-4F4B-A55A-94F7A67201A9}" srcOrd="1" destOrd="0" parTransId="{E7E5BE16-651C-4191-B720-C4494B829BA2}" sibTransId="{0921AFF0-F917-41B3-8016-6AB4E6BC0162}"/>
    <dgm:cxn modelId="{6A396239-ACEA-48C9-8080-135A4A51C7CC}" type="presOf" srcId="{CC1742FD-C1DE-4F4B-A55A-94F7A67201A9}" destId="{8A5E969B-60E2-4A03-87B9-2F4796604201}" srcOrd="0" destOrd="0" presId="urn:microsoft.com/office/officeart/2005/8/layout/vList2"/>
    <dgm:cxn modelId="{56E96C63-7D91-42B7-8F8D-DF8E010BBD00}" type="presOf" srcId="{BB6246BA-499F-4C72-A2DC-6D72D79B70AD}" destId="{DEA7B8CF-A19D-4080-A11D-A35F247F18FC}" srcOrd="0" destOrd="0" presId="urn:microsoft.com/office/officeart/2005/8/layout/vList2"/>
    <dgm:cxn modelId="{09155D46-969A-48D0-B537-3C406CA148A4}" srcId="{CF400A28-1FE4-4649-A758-EB8C4F4AC1AB}" destId="{BB6246BA-499F-4C72-A2DC-6D72D79B70AD}" srcOrd="0" destOrd="0" parTransId="{5A9DE469-0B9D-4EAA-BE59-507C7B93C725}" sibTransId="{A78EEC0A-7633-4DAB-974C-1CA76DE1D5D7}"/>
    <dgm:cxn modelId="{DE1CE0E9-0C82-4AF3-A2B4-09FA8BF77292}" type="presParOf" srcId="{49970F2E-E8D1-4D3C-80F2-9DFCBC82C132}" destId="{DEA7B8CF-A19D-4080-A11D-A35F247F18FC}" srcOrd="0" destOrd="0" presId="urn:microsoft.com/office/officeart/2005/8/layout/vList2"/>
    <dgm:cxn modelId="{E2F49586-1AA7-4A67-9C73-625A037BD9DC}" type="presParOf" srcId="{49970F2E-E8D1-4D3C-80F2-9DFCBC82C132}" destId="{00D49C46-5AD8-4347-A05A-6304555F09B5}" srcOrd="1" destOrd="0" presId="urn:microsoft.com/office/officeart/2005/8/layout/vList2"/>
    <dgm:cxn modelId="{361904B1-3CE6-4B7C-A41A-986166A3A44D}" type="presParOf" srcId="{49970F2E-E8D1-4D3C-80F2-9DFCBC82C132}" destId="{8A5E969B-60E2-4A03-87B9-2F479660420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https://tinyurl.com/MMDPUGPAGE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https://tinyurl.com/MMDPUGGROUP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pt-BR" dirty="0"/>
            <a:t>https://tinyurl.com/MMDPUGCHAT</a:t>
          </a:r>
          <a:endParaRPr lang="en-GB" dirty="0"/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7973F7BD-7EEE-4E4F-B245-13EEA06D46EE}">
      <dgm:prSet/>
      <dgm:spPr/>
      <dgm:t>
        <a:bodyPr/>
        <a:lstStyle/>
        <a:p>
          <a:r>
            <a:rPr lang="pt-BR" dirty="0" err="1"/>
            <a:t>Meetup</a:t>
          </a:r>
          <a:endParaRPr lang="en-GB" dirty="0"/>
        </a:p>
      </dgm:t>
    </dgm:pt>
    <dgm:pt modelId="{B4BBCD53-AEA1-4A26-A91F-0253ED403278}" type="parTrans" cxnId="{93457292-07CF-4128-B8D0-3122187FAB33}">
      <dgm:prSet/>
      <dgm:spPr/>
      <dgm:t>
        <a:bodyPr/>
        <a:lstStyle/>
        <a:p>
          <a:endParaRPr lang="en-MT"/>
        </a:p>
      </dgm:t>
    </dgm:pt>
    <dgm:pt modelId="{19FBF9FB-7F90-4A5B-9B6F-849373B69B62}" type="sibTrans" cxnId="{93457292-07CF-4128-B8D0-3122187FAB33}">
      <dgm:prSet/>
      <dgm:spPr/>
      <dgm:t>
        <a:bodyPr/>
        <a:lstStyle/>
        <a:p>
          <a:endParaRPr lang="en-MT"/>
        </a:p>
      </dgm:t>
    </dgm:pt>
    <dgm:pt modelId="{048242BE-EA5F-43E6-937D-AB75B48E875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29777F5E-AFCA-479D-B434-A7A3FA83FA37}" type="parTrans" cxnId="{93DBC857-4105-42F9-B640-9F2581FEABCF}">
      <dgm:prSet/>
      <dgm:spPr/>
      <dgm:t>
        <a:bodyPr/>
        <a:lstStyle/>
        <a:p>
          <a:endParaRPr lang="en-MT"/>
        </a:p>
      </dgm:t>
    </dgm:pt>
    <dgm:pt modelId="{94BCE52C-E830-4120-83CA-900DA2489FCF}" type="sibTrans" cxnId="{93DBC857-4105-42F9-B640-9F2581FEABCF}">
      <dgm:prSet/>
      <dgm:spPr/>
      <dgm:t>
        <a:bodyPr/>
        <a:lstStyle/>
        <a:p>
          <a:endParaRPr lang="en-MT"/>
        </a:p>
      </dgm:t>
    </dgm:pt>
    <dgm:pt modelId="{D52FEAF0-74D4-477B-BCE1-B6E800DAE263}">
      <dgm:prSet/>
      <dgm:spPr/>
      <dgm:t>
        <a:bodyPr/>
        <a:lstStyle/>
        <a:p>
          <a:r>
            <a:rPr lang="pt-BR"/>
            <a:t>Twitter</a:t>
          </a:r>
          <a:endParaRPr lang="en-GB" dirty="0"/>
        </a:p>
      </dgm:t>
    </dgm:pt>
    <dgm:pt modelId="{CA7B61AF-3A61-4C90-A8ED-7D87329DCE46}" type="parTrans" cxnId="{FAF151CB-897C-4FDD-A68B-E7E796F82635}">
      <dgm:prSet/>
      <dgm:spPr/>
      <dgm:t>
        <a:bodyPr/>
        <a:lstStyle/>
        <a:p>
          <a:endParaRPr lang="en-MT"/>
        </a:p>
      </dgm:t>
    </dgm:pt>
    <dgm:pt modelId="{0114AED3-BCD0-4B1F-BDE0-85E120595E70}" type="sibTrans" cxnId="{FAF151CB-897C-4FDD-A68B-E7E796F82635}">
      <dgm:prSet/>
      <dgm:spPr/>
      <dgm:t>
        <a:bodyPr/>
        <a:lstStyle/>
        <a:p>
          <a:endParaRPr lang="en-MT"/>
        </a:p>
      </dgm:t>
    </dgm:pt>
    <dgm:pt modelId="{C2F1F25C-C6D2-4790-A5BF-4CEB325C1E7A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A96F8912-35D5-4B1D-8F15-8A857A220484}" type="parTrans" cxnId="{551419FD-2970-4218-8B14-52D070AA7AB1}">
      <dgm:prSet/>
      <dgm:spPr/>
      <dgm:t>
        <a:bodyPr/>
        <a:lstStyle/>
        <a:p>
          <a:endParaRPr lang="en-MT"/>
        </a:p>
      </dgm:t>
    </dgm:pt>
    <dgm:pt modelId="{9DC8D50D-41CF-42FC-84C2-73FAAB186C2A}" type="sibTrans" cxnId="{551419FD-2970-4218-8B14-52D070AA7AB1}">
      <dgm:prSet/>
      <dgm:spPr/>
      <dgm:t>
        <a:bodyPr/>
        <a:lstStyle/>
        <a:p>
          <a:endParaRPr lang="en-MT"/>
        </a:p>
      </dgm:t>
    </dgm:pt>
    <dgm:pt modelId="{7032831D-3024-46DE-A155-EF30616AD85E}">
      <dgm:prSet/>
      <dgm:spPr/>
      <dgm:t>
        <a:bodyPr/>
        <a:lstStyle/>
        <a:p>
          <a:r>
            <a:rPr lang="en-MT" dirty="0"/>
            <a:t>Fabric Community</a:t>
          </a:r>
          <a:endParaRPr lang="en-GB" dirty="0"/>
        </a:p>
      </dgm:t>
    </dgm:pt>
    <dgm:pt modelId="{98AED259-F330-4ACF-8A5C-1A89E5D5070B}" type="parTrans" cxnId="{6D36C809-6BE9-4DFE-A051-4E4246FF2AC4}">
      <dgm:prSet/>
      <dgm:spPr/>
    </dgm:pt>
    <dgm:pt modelId="{55AC9198-AE8D-4C14-84B0-2A4E36DFE0DF}" type="sibTrans" cxnId="{6D36C809-6BE9-4DFE-A051-4E4246FF2AC4}">
      <dgm:prSet/>
      <dgm:spPr/>
    </dgm:pt>
    <dgm:pt modelId="{E9F5BD08-85B7-4134-AD1E-D16BDF02E769}">
      <dgm:prSet/>
      <dgm:spPr/>
      <dgm:t>
        <a:bodyPr/>
        <a:lstStyle/>
        <a:p>
          <a:r>
            <a:rPr lang="en-US"/>
            <a:t>https://tinyurl.com/2674jzuc</a:t>
          </a:r>
          <a:endParaRPr lang="en-GB" dirty="0"/>
        </a:p>
      </dgm:t>
    </dgm:pt>
    <dgm:pt modelId="{162BBA71-D74C-47B2-8C45-3FA9F19F422C}" type="parTrans" cxnId="{65BD979E-0DED-416C-923F-B2CAE255F744}">
      <dgm:prSet/>
      <dgm:spPr/>
    </dgm:pt>
    <dgm:pt modelId="{C655F375-ED5A-4CCF-8B76-D8727454481B}" type="sibTrans" cxnId="{65BD979E-0DED-416C-923F-B2CAE255F744}">
      <dgm:prSet/>
      <dgm:spPr/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9C40D0D1-B9B2-450D-8B1C-D2E6CD4C37AA}" type="pres">
      <dgm:prSet presAssocID="{7032831D-3024-46DE-A155-EF30616AD85E}" presName="linNode" presStyleCnt="0"/>
      <dgm:spPr/>
    </dgm:pt>
    <dgm:pt modelId="{CC198487-373F-44B3-BF9B-36307B040FA2}" type="pres">
      <dgm:prSet presAssocID="{7032831D-3024-46DE-A155-EF30616AD85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2EA9F13-1FF1-45E5-9399-F88B0AAA9666}" type="pres">
      <dgm:prSet presAssocID="{7032831D-3024-46DE-A155-EF30616AD85E}" presName="descendantText" presStyleLbl="alignAccFollowNode1" presStyleIdx="0" presStyleCnt="6">
        <dgm:presLayoutVars>
          <dgm:bulletEnabled val="1"/>
        </dgm:presLayoutVars>
      </dgm:prSet>
      <dgm:spPr/>
    </dgm:pt>
    <dgm:pt modelId="{15204AF7-56F0-45D4-BEFA-6D08D1EFEF2C}" type="pres">
      <dgm:prSet presAssocID="{55AC9198-AE8D-4C14-84B0-2A4E36DFE0DF}" presName="sp" presStyleCnt="0"/>
      <dgm:spPr/>
    </dgm:pt>
    <dgm:pt modelId="{DE495AA9-E357-4BE9-9B85-D2D55DF40375}" type="pres">
      <dgm:prSet presAssocID="{7973F7BD-7EEE-4E4F-B245-13EEA06D46EE}" presName="linNode" presStyleCnt="0"/>
      <dgm:spPr/>
    </dgm:pt>
    <dgm:pt modelId="{E0082D6A-0907-420D-AFF7-D0B4DB825719}" type="pres">
      <dgm:prSet presAssocID="{7973F7BD-7EEE-4E4F-B245-13EEA06D46E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A77FDC2-BEC2-4942-87E8-D1F0873DCD57}" type="pres">
      <dgm:prSet presAssocID="{7973F7BD-7EEE-4E4F-B245-13EEA06D46EE}" presName="descendantText" presStyleLbl="alignAccFollowNode1" presStyleIdx="1" presStyleCnt="6">
        <dgm:presLayoutVars>
          <dgm:bulletEnabled val="1"/>
        </dgm:presLayoutVars>
      </dgm:prSet>
      <dgm:spPr/>
    </dgm:pt>
    <dgm:pt modelId="{0900AED1-F833-4911-90A9-7725F208C625}" type="pres">
      <dgm:prSet presAssocID="{19FBF9FB-7F90-4A5B-9B6F-849373B69B62}" presName="sp" presStyleCnt="0"/>
      <dgm:spPr/>
    </dgm:pt>
    <dgm:pt modelId="{9499D104-E7A4-44AF-AEDC-A3B195C585AD}" type="pres">
      <dgm:prSet presAssocID="{D52FEAF0-74D4-477B-BCE1-B6E800DAE263}" presName="linNode" presStyleCnt="0"/>
      <dgm:spPr/>
    </dgm:pt>
    <dgm:pt modelId="{E32A28C6-DD14-4E9E-9AA1-508A354DDE5E}" type="pres">
      <dgm:prSet presAssocID="{D52FEAF0-74D4-477B-BCE1-B6E800DAE263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B197EECE-FABD-40A4-9541-B5BC270C5745}" type="pres">
      <dgm:prSet presAssocID="{D52FEAF0-74D4-477B-BCE1-B6E800DAE263}" presName="descendantText" presStyleLbl="alignAccFollowNode1" presStyleIdx="2" presStyleCnt="6">
        <dgm:presLayoutVars>
          <dgm:bulletEnabled val="1"/>
        </dgm:presLayoutVars>
      </dgm:prSet>
      <dgm:spPr/>
    </dgm:pt>
    <dgm:pt modelId="{8C64AB34-4A2B-44A7-81E9-684348D9A5E3}" type="pres">
      <dgm:prSet presAssocID="{0114AED3-BCD0-4B1F-BDE0-85E120595E70}" presName="sp" presStyleCnt="0"/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3" presStyleCnt="6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4" presStyleCnt="6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D36C809-6BE9-4DFE-A051-4E4246FF2AC4}" srcId="{178576B5-18FF-4499-AB4D-13547B9CE57D}" destId="{7032831D-3024-46DE-A155-EF30616AD85E}" srcOrd="0" destOrd="0" parTransId="{98AED259-F330-4ACF-8A5C-1A89E5D5070B}" sibTransId="{55AC9198-AE8D-4C14-84B0-2A4E36DFE0DF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6AEBDC25-98E9-4B79-BBDF-7C36E1753C1B}" type="presOf" srcId="{D52FEAF0-74D4-477B-BCE1-B6E800DAE263}" destId="{E32A28C6-DD14-4E9E-9AA1-508A354DDE5E}" srcOrd="0" destOrd="0" presId="urn:microsoft.com/office/officeart/2005/8/layout/vList5"/>
    <dgm:cxn modelId="{6BC22B2A-BA89-42E9-8502-6671E9697AC0}" type="presOf" srcId="{7973F7BD-7EEE-4E4F-B245-13EEA06D46EE}" destId="{E0082D6A-0907-420D-AFF7-D0B4DB825719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979F7F41-DBA2-405F-86A3-CF1FC8739F24}" type="presOf" srcId="{7032831D-3024-46DE-A155-EF30616AD85E}" destId="{CC198487-373F-44B3-BF9B-36307B040FA2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3" destOrd="0" parTransId="{27AD697A-F88E-4D17-BBA8-24D7A14FF0D9}" sibTransId="{55079AA5-A7AB-4EF8-895C-D12F7F4A03E5}"/>
    <dgm:cxn modelId="{F500B371-D4D5-40B3-880F-E8A75799028F}" srcId="{178576B5-18FF-4499-AB4D-13547B9CE57D}" destId="{E4D24302-DD29-4EAC-8B33-A7415E04BD50}" srcOrd="4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93DBC857-4105-42F9-B640-9F2581FEABCF}" srcId="{7973F7BD-7EEE-4E4F-B245-13EEA06D46EE}" destId="{048242BE-EA5F-43E6-937D-AB75B48E8754}" srcOrd="0" destOrd="0" parTransId="{29777F5E-AFCA-479D-B434-A7A3FA83FA37}" sibTransId="{94BCE52C-E830-4120-83CA-900DA2489FCF}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6022E77F-32B3-4630-BCF5-0A320B7BE9AB}" type="presOf" srcId="{C2F1F25C-C6D2-4790-A5BF-4CEB325C1E7A}" destId="{B197EECE-FABD-40A4-9541-B5BC270C5745}" srcOrd="0" destOrd="0" presId="urn:microsoft.com/office/officeart/2005/8/layout/vList5"/>
    <dgm:cxn modelId="{93457292-07CF-4128-B8D0-3122187FAB33}" srcId="{178576B5-18FF-4499-AB4D-13547B9CE57D}" destId="{7973F7BD-7EEE-4E4F-B245-13EEA06D46EE}" srcOrd="1" destOrd="0" parTransId="{B4BBCD53-AEA1-4A26-A91F-0253ED403278}" sibTransId="{19FBF9FB-7F90-4A5B-9B6F-849373B69B62}"/>
    <dgm:cxn modelId="{65BD979E-0DED-416C-923F-B2CAE255F744}" srcId="{7032831D-3024-46DE-A155-EF30616AD85E}" destId="{E9F5BD08-85B7-4134-AD1E-D16BDF02E769}" srcOrd="0" destOrd="0" parTransId="{162BBA71-D74C-47B2-8C45-3FA9F19F422C}" sibTransId="{C655F375-ED5A-4CCF-8B76-D8727454481B}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3A1E53A9-176C-45E1-8A63-9E2F55B94E4F}" type="presOf" srcId="{E9F5BD08-85B7-4134-AD1E-D16BDF02E769}" destId="{C2EA9F13-1FF1-45E5-9399-F88B0AAA9666}" srcOrd="0" destOrd="0" presId="urn:microsoft.com/office/officeart/2005/8/layout/vList5"/>
    <dgm:cxn modelId="{035EEEB7-5EA4-499F-9197-9F6D399448A0}" srcId="{178576B5-18FF-4499-AB4D-13547B9CE57D}" destId="{30F4FEFC-D20B-4B47-93EB-49A06B2A6DD2}" srcOrd="5" destOrd="0" parTransId="{CEF1E77D-C94E-4623-AAC9-7BF43234B692}" sibTransId="{1DB39FFB-68C1-440D-8977-FA9C5B29EF43}"/>
    <dgm:cxn modelId="{83CC96C1-2EAF-464E-A0B5-6A95FD64DF54}" type="presOf" srcId="{048242BE-EA5F-43E6-937D-AB75B48E8754}" destId="{BA77FDC2-BEC2-4942-87E8-D1F0873DCD57}" srcOrd="0" destOrd="0" presId="urn:microsoft.com/office/officeart/2005/8/layout/vList5"/>
    <dgm:cxn modelId="{FAF151CB-897C-4FDD-A68B-E7E796F82635}" srcId="{178576B5-18FF-4499-AB4D-13547B9CE57D}" destId="{D52FEAF0-74D4-477B-BCE1-B6E800DAE263}" srcOrd="2" destOrd="0" parTransId="{CA7B61AF-3A61-4C90-A8ED-7D87329DCE46}" sibTransId="{0114AED3-BCD0-4B1F-BDE0-85E120595E70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551419FD-2970-4218-8B14-52D070AA7AB1}" srcId="{D52FEAF0-74D4-477B-BCE1-B6E800DAE263}" destId="{C2F1F25C-C6D2-4790-A5BF-4CEB325C1E7A}" srcOrd="0" destOrd="0" parTransId="{A96F8912-35D5-4B1D-8F15-8A857A220484}" sibTransId="{9DC8D50D-41CF-42FC-84C2-73FAAB186C2A}"/>
    <dgm:cxn modelId="{1312CB07-E48C-40E7-9ABC-1B4F11A46F36}" type="presParOf" srcId="{05364346-CAB6-4BF9-A591-21CEC5EFAD1D}" destId="{9C40D0D1-B9B2-450D-8B1C-D2E6CD4C37AA}" srcOrd="0" destOrd="0" presId="urn:microsoft.com/office/officeart/2005/8/layout/vList5"/>
    <dgm:cxn modelId="{C4292EAC-6F8F-4AAD-837D-390468823427}" type="presParOf" srcId="{9C40D0D1-B9B2-450D-8B1C-D2E6CD4C37AA}" destId="{CC198487-373F-44B3-BF9B-36307B040FA2}" srcOrd="0" destOrd="0" presId="urn:microsoft.com/office/officeart/2005/8/layout/vList5"/>
    <dgm:cxn modelId="{06E5837A-709B-4837-BD28-9EFA1373C1D9}" type="presParOf" srcId="{9C40D0D1-B9B2-450D-8B1C-D2E6CD4C37AA}" destId="{C2EA9F13-1FF1-45E5-9399-F88B0AAA9666}" srcOrd="1" destOrd="0" presId="urn:microsoft.com/office/officeart/2005/8/layout/vList5"/>
    <dgm:cxn modelId="{17E3627E-3610-45D1-8234-0B0A3BA86091}" type="presParOf" srcId="{05364346-CAB6-4BF9-A591-21CEC5EFAD1D}" destId="{15204AF7-56F0-45D4-BEFA-6D08D1EFEF2C}" srcOrd="1" destOrd="0" presId="urn:microsoft.com/office/officeart/2005/8/layout/vList5"/>
    <dgm:cxn modelId="{B202330F-C3EA-4BF8-B5BB-B396FBD0F604}" type="presParOf" srcId="{05364346-CAB6-4BF9-A591-21CEC5EFAD1D}" destId="{DE495AA9-E357-4BE9-9B85-D2D55DF40375}" srcOrd="2" destOrd="0" presId="urn:microsoft.com/office/officeart/2005/8/layout/vList5"/>
    <dgm:cxn modelId="{3B7057C9-439D-451D-A8BB-AC3914A87BDB}" type="presParOf" srcId="{DE495AA9-E357-4BE9-9B85-D2D55DF40375}" destId="{E0082D6A-0907-420D-AFF7-D0B4DB825719}" srcOrd="0" destOrd="0" presId="urn:microsoft.com/office/officeart/2005/8/layout/vList5"/>
    <dgm:cxn modelId="{132D64AC-509E-4A67-867D-180301261D1D}" type="presParOf" srcId="{DE495AA9-E357-4BE9-9B85-D2D55DF40375}" destId="{BA77FDC2-BEC2-4942-87E8-D1F0873DCD57}" srcOrd="1" destOrd="0" presId="urn:microsoft.com/office/officeart/2005/8/layout/vList5"/>
    <dgm:cxn modelId="{066CE558-8DCB-4593-8F5F-B448958A339A}" type="presParOf" srcId="{05364346-CAB6-4BF9-A591-21CEC5EFAD1D}" destId="{0900AED1-F833-4911-90A9-7725F208C625}" srcOrd="3" destOrd="0" presId="urn:microsoft.com/office/officeart/2005/8/layout/vList5"/>
    <dgm:cxn modelId="{77F1E368-125E-4533-BF6B-B3F7C64E3864}" type="presParOf" srcId="{05364346-CAB6-4BF9-A591-21CEC5EFAD1D}" destId="{9499D104-E7A4-44AF-AEDC-A3B195C585AD}" srcOrd="4" destOrd="0" presId="urn:microsoft.com/office/officeart/2005/8/layout/vList5"/>
    <dgm:cxn modelId="{BE51ABD2-024F-4A7C-BB21-132A70C7FF5C}" type="presParOf" srcId="{9499D104-E7A4-44AF-AEDC-A3B195C585AD}" destId="{E32A28C6-DD14-4E9E-9AA1-508A354DDE5E}" srcOrd="0" destOrd="0" presId="urn:microsoft.com/office/officeart/2005/8/layout/vList5"/>
    <dgm:cxn modelId="{67D5ABA8-D810-4C63-96AF-7A5CD7411E58}" type="presParOf" srcId="{9499D104-E7A4-44AF-AEDC-A3B195C585AD}" destId="{B197EECE-FABD-40A4-9541-B5BC270C5745}" srcOrd="1" destOrd="0" presId="urn:microsoft.com/office/officeart/2005/8/layout/vList5"/>
    <dgm:cxn modelId="{1B8F65B0-6BBD-4FE6-A373-4046F06C0A7B}" type="presParOf" srcId="{05364346-CAB6-4BF9-A591-21CEC5EFAD1D}" destId="{8C64AB34-4A2B-44A7-81E9-684348D9A5E3}" srcOrd="5" destOrd="0" presId="urn:microsoft.com/office/officeart/2005/8/layout/vList5"/>
    <dgm:cxn modelId="{061AD82F-EDEE-41ED-974C-F8B82C988FB3}" type="presParOf" srcId="{05364346-CAB6-4BF9-A591-21CEC5EFAD1D}" destId="{BBEAEE9B-02D7-4040-9FF7-331134AE95DF}" srcOrd="6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7" destOrd="0" presId="urn:microsoft.com/office/officeart/2005/8/layout/vList5"/>
    <dgm:cxn modelId="{09A8B2A3-FD4C-4BAA-A7E4-45FAAAC045C0}" type="presParOf" srcId="{05364346-CAB6-4BF9-A591-21CEC5EFAD1D}" destId="{986DEC0B-7141-448C-8737-64645BDFFFAA}" srcOrd="8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9" destOrd="0" presId="urn:microsoft.com/office/officeart/2005/8/layout/vList5"/>
    <dgm:cxn modelId="{22D13565-74A4-4827-8E60-BF4FF143A385}" type="presParOf" srcId="{05364346-CAB6-4BF9-A591-21CEC5EFAD1D}" destId="{DB6F3A24-71F9-4A1E-A6E3-14A01D40C5EE}" srcOrd="10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7B8CF-A19D-4080-A11D-A35F247F18FC}">
      <dsp:nvSpPr>
        <dsp:cNvPr id="0" name=""/>
        <dsp:cNvSpPr/>
      </dsp:nvSpPr>
      <dsp:spPr>
        <a:xfrm>
          <a:off x="0" y="61013"/>
          <a:ext cx="11429516" cy="2337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1" kern="1200"/>
            <a:t>Building a Scalable Data Intelligence Platform</a:t>
          </a:r>
          <a:endParaRPr lang="en-MT" sz="5400" kern="1200"/>
        </a:p>
      </dsp:txBody>
      <dsp:txXfrm>
        <a:off x="114115" y="175128"/>
        <a:ext cx="11201286" cy="2109430"/>
      </dsp:txXfrm>
    </dsp:sp>
    <dsp:sp modelId="{8A5E969B-60E2-4A03-87B9-2F4796604201}">
      <dsp:nvSpPr>
        <dsp:cNvPr id="0" name=""/>
        <dsp:cNvSpPr/>
      </dsp:nvSpPr>
      <dsp:spPr>
        <a:xfrm>
          <a:off x="0" y="2554193"/>
          <a:ext cx="11429516" cy="2337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1" kern="1200"/>
            <a:t>Unlocking Marketing Intelligence with AI Transformations in Fabric</a:t>
          </a:r>
          <a:endParaRPr lang="en-MT" sz="5400" kern="1200"/>
        </a:p>
      </dsp:txBody>
      <dsp:txXfrm>
        <a:off x="114115" y="2668308"/>
        <a:ext cx="11201286" cy="2109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A9F13-1FF1-45E5-9399-F88B0AAA9666}">
      <dsp:nvSpPr>
        <dsp:cNvPr id="0" name=""/>
        <dsp:cNvSpPr/>
      </dsp:nvSpPr>
      <dsp:spPr>
        <a:xfrm rot="5400000">
          <a:off x="7172001" y="-3148174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https://tinyurl.com/2674jzuc</a:t>
          </a:r>
          <a:endParaRPr lang="en-GB" sz="2700" kern="1200" dirty="0"/>
        </a:p>
      </dsp:txBody>
      <dsp:txXfrm rot="-5400000">
        <a:off x="3950208" y="101884"/>
        <a:ext cx="6994327" cy="522475"/>
      </dsp:txXfrm>
    </dsp:sp>
    <dsp:sp modelId="{CC198487-373F-44B3-BF9B-36307B040FA2}">
      <dsp:nvSpPr>
        <dsp:cNvPr id="0" name=""/>
        <dsp:cNvSpPr/>
      </dsp:nvSpPr>
      <dsp:spPr>
        <a:xfrm>
          <a:off x="0" y="1243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400" kern="1200" dirty="0"/>
            <a:t>Fabric Community</a:t>
          </a:r>
          <a:endParaRPr lang="en-GB" sz="3400" kern="1200" dirty="0"/>
        </a:p>
      </dsp:txBody>
      <dsp:txXfrm>
        <a:off x="35331" y="36574"/>
        <a:ext cx="3879546" cy="653094"/>
      </dsp:txXfrm>
    </dsp:sp>
    <dsp:sp modelId="{BA77FDC2-BEC2-4942-87E8-D1F0873DCD57}">
      <dsp:nvSpPr>
        <dsp:cNvPr id="0" name=""/>
        <dsp:cNvSpPr/>
      </dsp:nvSpPr>
      <dsp:spPr>
        <a:xfrm rot="5400000">
          <a:off x="7172001" y="-2388230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https://www.meetup.com/MMDPUG/</a:t>
          </a:r>
          <a:endParaRPr lang="en-GB" sz="2700" kern="1200" dirty="0"/>
        </a:p>
      </dsp:txBody>
      <dsp:txXfrm rot="-5400000">
        <a:off x="3950208" y="861828"/>
        <a:ext cx="6994327" cy="522475"/>
      </dsp:txXfrm>
    </dsp:sp>
    <dsp:sp modelId="{E0082D6A-0907-420D-AFF7-D0B4DB825719}">
      <dsp:nvSpPr>
        <dsp:cNvPr id="0" name=""/>
        <dsp:cNvSpPr/>
      </dsp:nvSpPr>
      <dsp:spPr>
        <a:xfrm>
          <a:off x="0" y="761187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 err="1"/>
            <a:t>Meetup</a:t>
          </a:r>
          <a:endParaRPr lang="en-GB" sz="3400" kern="1200" dirty="0"/>
        </a:p>
      </dsp:txBody>
      <dsp:txXfrm>
        <a:off x="35331" y="796518"/>
        <a:ext cx="3879546" cy="653094"/>
      </dsp:txXfrm>
    </dsp:sp>
    <dsp:sp modelId="{B197EECE-FABD-40A4-9541-B5BC270C5745}">
      <dsp:nvSpPr>
        <dsp:cNvPr id="0" name=""/>
        <dsp:cNvSpPr/>
      </dsp:nvSpPr>
      <dsp:spPr>
        <a:xfrm rot="5400000">
          <a:off x="7172001" y="-1628286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http://twitter.com/Dennes</a:t>
          </a:r>
          <a:endParaRPr lang="en-GB" sz="2700" kern="1200" dirty="0"/>
        </a:p>
      </dsp:txBody>
      <dsp:txXfrm rot="-5400000">
        <a:off x="3950208" y="1621772"/>
        <a:ext cx="6994327" cy="522475"/>
      </dsp:txXfrm>
    </dsp:sp>
    <dsp:sp modelId="{E32A28C6-DD14-4E9E-9AA1-508A354DDE5E}">
      <dsp:nvSpPr>
        <dsp:cNvPr id="0" name=""/>
        <dsp:cNvSpPr/>
      </dsp:nvSpPr>
      <dsp:spPr>
        <a:xfrm>
          <a:off x="0" y="1521131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Twitter</a:t>
          </a:r>
          <a:endParaRPr lang="en-GB" sz="3400" kern="1200" dirty="0"/>
        </a:p>
      </dsp:txBody>
      <dsp:txXfrm>
        <a:off x="35331" y="1556462"/>
        <a:ext cx="3879546" cy="653094"/>
      </dsp:txXfrm>
    </dsp:sp>
    <dsp:sp modelId="{9A965D6D-2093-4AAC-A111-5793F19C3157}">
      <dsp:nvSpPr>
        <dsp:cNvPr id="0" name=""/>
        <dsp:cNvSpPr/>
      </dsp:nvSpPr>
      <dsp:spPr>
        <a:xfrm rot="5400000">
          <a:off x="7172001" y="-868342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https://tinyurl.com/MMDPUGPAGE</a:t>
          </a:r>
          <a:endParaRPr lang="en-GB" sz="2700" kern="1200" dirty="0"/>
        </a:p>
      </dsp:txBody>
      <dsp:txXfrm rot="-5400000">
        <a:off x="3950208" y="2381716"/>
        <a:ext cx="6994327" cy="522475"/>
      </dsp:txXfrm>
    </dsp:sp>
    <dsp:sp modelId="{AF95CD09-1CE3-441C-B153-D75B149CC143}">
      <dsp:nvSpPr>
        <dsp:cNvPr id="0" name=""/>
        <dsp:cNvSpPr/>
      </dsp:nvSpPr>
      <dsp:spPr>
        <a:xfrm>
          <a:off x="0" y="2281075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Facebook Page</a:t>
          </a:r>
          <a:endParaRPr lang="en-GB" sz="3400" kern="1200" dirty="0"/>
        </a:p>
      </dsp:txBody>
      <dsp:txXfrm>
        <a:off x="35331" y="2316406"/>
        <a:ext cx="3879546" cy="653094"/>
      </dsp:txXfrm>
    </dsp:sp>
    <dsp:sp modelId="{4782712C-FCB1-444A-94F1-BFEA69ADB643}">
      <dsp:nvSpPr>
        <dsp:cNvPr id="0" name=""/>
        <dsp:cNvSpPr/>
      </dsp:nvSpPr>
      <dsp:spPr>
        <a:xfrm rot="5400000">
          <a:off x="7172001" y="-108398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https://tinyurl.com/MMDPUGGROUP</a:t>
          </a:r>
          <a:endParaRPr lang="en-GB" sz="2700" kern="1200" dirty="0"/>
        </a:p>
      </dsp:txBody>
      <dsp:txXfrm rot="-5400000">
        <a:off x="3950208" y="3141660"/>
        <a:ext cx="6994327" cy="522475"/>
      </dsp:txXfrm>
    </dsp:sp>
    <dsp:sp modelId="{830BDAE7-9F80-4C28-98E4-A5F43733C4FD}">
      <dsp:nvSpPr>
        <dsp:cNvPr id="0" name=""/>
        <dsp:cNvSpPr/>
      </dsp:nvSpPr>
      <dsp:spPr>
        <a:xfrm>
          <a:off x="0" y="3041019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Facebook Group</a:t>
          </a:r>
          <a:endParaRPr lang="en-GB" sz="3400" kern="1200" dirty="0"/>
        </a:p>
      </dsp:txBody>
      <dsp:txXfrm>
        <a:off x="35331" y="3076350"/>
        <a:ext cx="3879546" cy="653094"/>
      </dsp:txXfrm>
    </dsp:sp>
    <dsp:sp modelId="{4C2AC34F-BD30-4802-B34A-61D573AABDC3}">
      <dsp:nvSpPr>
        <dsp:cNvPr id="0" name=""/>
        <dsp:cNvSpPr/>
      </dsp:nvSpPr>
      <dsp:spPr>
        <a:xfrm rot="5400000">
          <a:off x="7172001" y="651545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https://tinyurl.com/MMDPUGCHAT</a:t>
          </a:r>
          <a:endParaRPr lang="en-GB" sz="2700" kern="1200" dirty="0"/>
        </a:p>
      </dsp:txBody>
      <dsp:txXfrm rot="-5400000">
        <a:off x="3950208" y="3901604"/>
        <a:ext cx="6994327" cy="522475"/>
      </dsp:txXfrm>
    </dsp:sp>
    <dsp:sp modelId="{C4751E21-61A7-48D7-93BE-F730E671CEA3}">
      <dsp:nvSpPr>
        <dsp:cNvPr id="0" name=""/>
        <dsp:cNvSpPr/>
      </dsp:nvSpPr>
      <dsp:spPr>
        <a:xfrm>
          <a:off x="0" y="3800963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WhatsApp</a:t>
          </a:r>
          <a:endParaRPr lang="en-GB" sz="3400" kern="1200" dirty="0"/>
        </a:p>
      </dsp:txBody>
      <dsp:txXfrm>
        <a:off x="35331" y="3836294"/>
        <a:ext cx="3879546" cy="653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034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211015" y="70338"/>
            <a:ext cx="11302111" cy="6630731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31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34389817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15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484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36254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8041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13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888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359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73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17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54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26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17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029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72519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851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65143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07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22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522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6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095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39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99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85735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24883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3399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72441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89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993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50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5885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78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3610750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9234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05264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054303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36178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443015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390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9787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45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2ABDA-1960-4791-AD8F-0AAB0AC9B347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339785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E2FD9-D3AC-4F2F-A014-01BC8FC551ED}" type="datetimeFigureOut">
              <a:rPr lang="en-MT" smtClean="0"/>
              <a:t>01/10/2025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ABDA-1960-4791-AD8F-0AAB0AC9B347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0415668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29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12963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33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23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032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7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673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6823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02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3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2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4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443161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04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08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59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83270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6606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65302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6746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678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698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5433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032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67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53020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74496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274780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65523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804488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9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707743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0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6588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41581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4226398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5302428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0750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71122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06137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47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140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24713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7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1032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4998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5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9261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6946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800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890961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082409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7784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08539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7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293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552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37113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324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90484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2203468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42448849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62770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93218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2131820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478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6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207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80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41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0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3ACA8CE-0CB6-2BBD-F47C-9C7B06BE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F91154-1D37-9473-F58D-AAFEE7C1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Welcome: MMDPUG Meetup</a:t>
            </a:r>
          </a:p>
        </p:txBody>
      </p:sp>
    </p:spTree>
    <p:extLst>
      <p:ext uri="{BB962C8B-B14F-4D97-AF65-F5344CB8AC3E}">
        <p14:creationId xmlns:p14="http://schemas.microsoft.com/office/powerpoint/2010/main" val="147028994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10C5B-9C44-4477-9429-D5D52964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How to reach us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D624FD-8EEA-4C32-9E0B-684C0675C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58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2925E3E-42BC-D094-0C2F-F6BDFAB1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3050"/>
            <a:ext cx="1619250" cy="161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2CB98-C7CD-1CEA-BF0E-215E2B3B1DA5}"/>
              </a:ext>
            </a:extLst>
          </p:cNvPr>
          <p:cNvSpPr txBox="1"/>
          <p:nvPr/>
        </p:nvSpPr>
        <p:spPr>
          <a:xfrm>
            <a:off x="438150" y="990600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Fabric Community</a:t>
            </a:r>
            <a:endParaRPr lang="en-US" dirty="0"/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B29E9378-9EDF-D394-24E7-40DA9EA6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1543051"/>
            <a:ext cx="1619250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74A0D-B381-6C78-7C23-E94808D1F009}"/>
              </a:ext>
            </a:extLst>
          </p:cNvPr>
          <p:cNvSpPr txBox="1"/>
          <p:nvPr/>
        </p:nvSpPr>
        <p:spPr>
          <a:xfrm>
            <a:off x="3552825" y="990600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Page</a:t>
            </a:r>
            <a:endParaRPr lang="en-US" dirty="0"/>
          </a:p>
        </p:txBody>
      </p:sp>
      <p:pic>
        <p:nvPicPr>
          <p:cNvPr id="11" name="Picture 10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72DDE46E-5D8C-D19C-4BDF-1916E648A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1543050"/>
            <a:ext cx="161925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69B3F-B185-209F-BB4A-63FFACB95479}"/>
              </a:ext>
            </a:extLst>
          </p:cNvPr>
          <p:cNvSpPr txBox="1"/>
          <p:nvPr/>
        </p:nvSpPr>
        <p:spPr>
          <a:xfrm>
            <a:off x="6245497" y="990600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Group</a:t>
            </a:r>
            <a:endParaRPr lang="en-US" dirty="0"/>
          </a:p>
        </p:txBody>
      </p:sp>
      <p:pic>
        <p:nvPicPr>
          <p:cNvPr id="14" name="Picture 1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E8264CCB-FF1B-544F-6FE3-3DC18940D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38625"/>
            <a:ext cx="17145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019BF4-2F98-02F8-D879-2A7FC541EED3}"/>
              </a:ext>
            </a:extLst>
          </p:cNvPr>
          <p:cNvSpPr txBox="1"/>
          <p:nvPr/>
        </p:nvSpPr>
        <p:spPr>
          <a:xfrm>
            <a:off x="828675" y="369570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Meetup</a:t>
            </a:r>
            <a:endParaRPr lang="en-US" dirty="0"/>
          </a:p>
        </p:txBody>
      </p:sp>
      <p:pic>
        <p:nvPicPr>
          <p:cNvPr id="17" name="Picture 1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318974F-2045-4E82-985C-379DEBF38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4152900"/>
            <a:ext cx="17145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469502-ECA7-7033-67C4-D0891E395F62}"/>
              </a:ext>
            </a:extLst>
          </p:cNvPr>
          <p:cNvSpPr txBox="1"/>
          <p:nvPr/>
        </p:nvSpPr>
        <p:spPr>
          <a:xfrm>
            <a:off x="3973507" y="3695700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LinkedIn</a:t>
            </a:r>
            <a:endParaRPr lang="en-US" dirty="0"/>
          </a:p>
        </p:txBody>
      </p:sp>
      <p:pic>
        <p:nvPicPr>
          <p:cNvPr id="20" name="Picture 19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EFA31BC8-6989-90E8-3BB4-228F93835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152900"/>
            <a:ext cx="1714500" cy="171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10556-7FE1-B23C-45BA-4BC2AB031072}"/>
              </a:ext>
            </a:extLst>
          </p:cNvPr>
          <p:cNvSpPr txBox="1"/>
          <p:nvPr/>
        </p:nvSpPr>
        <p:spPr>
          <a:xfrm>
            <a:off x="6697519" y="3695700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Youtube</a:t>
            </a:r>
            <a:endParaRPr lang="en-US" dirty="0"/>
          </a:p>
        </p:txBody>
      </p:sp>
      <p:pic>
        <p:nvPicPr>
          <p:cNvPr id="23" name="Picture 2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AA5FA5E-7987-DCD0-60E6-34B522D09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1543050"/>
            <a:ext cx="1619250" cy="1619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2C52C-0203-D7D2-683B-070D2D890977}"/>
              </a:ext>
            </a:extLst>
          </p:cNvPr>
          <p:cNvSpPr txBox="1"/>
          <p:nvPr/>
        </p:nvSpPr>
        <p:spPr>
          <a:xfrm>
            <a:off x="9305925" y="990600"/>
            <a:ext cx="12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WhatsApp</a:t>
            </a:r>
            <a:endParaRPr lang="en-US" dirty="0"/>
          </a:p>
        </p:txBody>
      </p:sp>
      <p:pic>
        <p:nvPicPr>
          <p:cNvPr id="26" name="Picture 2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60A4BF7-2C1C-9162-C37E-B7C4F6AF8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4065032"/>
            <a:ext cx="1714501" cy="171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4C8B5D-0E28-1F26-9320-F3EDF8ABD686}"/>
              </a:ext>
            </a:extLst>
          </p:cNvPr>
          <p:cNvSpPr txBox="1"/>
          <p:nvPr/>
        </p:nvSpPr>
        <p:spPr>
          <a:xfrm>
            <a:off x="9620552" y="3686175"/>
            <a:ext cx="8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7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72132-685F-72E6-163C-5840D127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Tell about your experience on </a:t>
            </a:r>
            <a:r>
              <a:rPr lang="en-MT" dirty="0" err="1"/>
              <a:t>linkedin</a:t>
            </a:r>
            <a:r>
              <a:rPr lang="en-MT" dirty="0"/>
              <a:t> and social medias</a:t>
            </a:r>
          </a:p>
        </p:txBody>
      </p:sp>
    </p:spTree>
    <p:extLst>
      <p:ext uri="{BB962C8B-B14F-4D97-AF65-F5344CB8AC3E}">
        <p14:creationId xmlns:p14="http://schemas.microsoft.com/office/powerpoint/2010/main" val="58123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A16FEB-5DFC-C956-05BD-090BD40A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Today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0683D8-F7C9-538D-55DF-F73A8851C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50276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9373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A7B8CF-A19D-4080-A11D-A35F247F1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E969B-60E2-4A03-87B9-2F4796604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A35B63F-0D8C-40D9-9BA3-F2F86B4F0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53" y="1417638"/>
            <a:ext cx="5953956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3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2D9F-518D-D2AA-9B8A-679013A5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A0D91-28B2-50E0-D7ED-0A1B3BEE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0" y="0"/>
            <a:ext cx="11733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3E22A3-2110-8B58-F108-61EC8AAE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313890"/>
            <a:ext cx="10412278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5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E3385-9089-654B-8BCC-B7BF947B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09" y="0"/>
            <a:ext cx="985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810C-EF76-26F5-E918-300797FC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95"/>
            <a:ext cx="12192000" cy="2888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26345-57D3-AA3A-CA69-56B38D22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3755"/>
            <a:ext cx="12192000" cy="38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D043C-99A2-9418-E6BD-EE0564B0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29" y="0"/>
            <a:ext cx="844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6738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Building a Scalable Data Intelligence Platform</Template>
  <TotalTime>143</TotalTime>
  <Words>183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Airlock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Welcome: MMDPUG Meetup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reach 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1</cp:revision>
  <dcterms:created xsi:type="dcterms:W3CDTF">2025-10-01T13:15:44Z</dcterms:created>
  <dcterms:modified xsi:type="dcterms:W3CDTF">2025-10-01T15:39:16Z</dcterms:modified>
</cp:coreProperties>
</file>